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7324-82A4-4F32-A626-E23739654ED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2EE9-FD92-485A-A9DE-2A427032A9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384175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i_doan_ket_dan_toc_XC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83799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ap-Rua-giua-long-ho-Gu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kimtuyen-4-dsp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475101" cy="5105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66801"/>
            <a:ext cx="7543800" cy="53296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419669238.n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27271"/>
            <a:ext cx="7162799" cy="50999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guoiHaN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56954"/>
            <a:ext cx="7772400" cy="48615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guoi-ha-noi-tim-ve-net-hao-hoa-thanh-li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066800"/>
            <a:ext cx="7665526" cy="5181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et-dep-van-hoa-giao-tiep-ung-xu-cua-nguoi-vi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7391399" cy="533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192822"/>
            <a:ext cx="7848600" cy="51317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0hanoi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066800"/>
            <a:ext cx="7696200" cy="50796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123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Tiếng Hà Nội gần nhất với ngôn ngữ tiếng Việt toàn dân</vt:lpstr>
      <vt:lpstr>Tiếng Hà Nội được chọn là ngôn ngữ giao tiếp chính thống trên các kênh hình và tiếng</vt:lpstr>
      <vt:lpstr>Tiếng Hà Nội tinh tế, hào hoa, thanh lịch</vt:lpstr>
      <vt:lpstr>Người Hà Nội phát âm đủ 6 thanh điệu</vt:lpstr>
      <vt:lpstr>Người Hà Nội phát âm các âm xát nhẹ như gió thổi qua chiếc lá mỏng tang</vt:lpstr>
      <vt:lpstr>Nét thanh, nét nhẹ đặc trưng cho tiếng nói người Hà Nội</vt:lpstr>
      <vt:lpstr>Thanh lịch của người Hà Nội thể hiện trong giao tiếp xã hội</vt:lpstr>
      <vt:lpstr>Người Hà Nội có vốn từ phong phú, biết sử dụng đúng nơi đúng chỗ, hợp cảnh, hợp tình</vt:lpstr>
      <vt:lpstr>Tiếng nói thủ đô ngàn năm văn hiến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Hà Nội gần nhất với ngôn ngữ tiếng Việt toàn dân</dc:title>
  <dc:creator>Administrator</dc:creator>
  <cp:lastModifiedBy>Administrator</cp:lastModifiedBy>
  <cp:revision>4</cp:revision>
  <dcterms:created xsi:type="dcterms:W3CDTF">2016-10-28T15:14:22Z</dcterms:created>
  <dcterms:modified xsi:type="dcterms:W3CDTF">2016-10-28T15:47:22Z</dcterms:modified>
</cp:coreProperties>
</file>